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8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286237" y="-24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79133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47267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84815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69195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34610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13" y="857233"/>
            <a:ext cx="5137187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857233"/>
            <a:ext cx="5137187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10034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13" y="788974"/>
            <a:ext cx="513930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13" y="1500174"/>
            <a:ext cx="5139304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788974"/>
            <a:ext cx="504616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500175"/>
            <a:ext cx="5046169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55208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38311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40327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465" y="785794"/>
            <a:ext cx="3668220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85795"/>
            <a:ext cx="6472803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2465" y="1435101"/>
            <a:ext cx="366822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80549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714356"/>
            <a:ext cx="7315200" cy="4013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58004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461" y="-24"/>
            <a:ext cx="109728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2464" y="831864"/>
            <a:ext cx="10287072" cy="5311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9E067-DACA-4A25-8BB8-7D9A4D477EC2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5288A-616D-4D5D-A998-D44FB6F9E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59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2566" y="2575450"/>
            <a:ext cx="5783249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Решение практико-ориентированных задач на уроках математики в 9-м классе: развитие мягких навыков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5"/>
          <a:stretch/>
        </p:blipFill>
        <p:spPr>
          <a:xfrm>
            <a:off x="7014298" y="1693104"/>
            <a:ext cx="3855136" cy="418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65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5873" y="2574"/>
            <a:ext cx="10290021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такое практико-ориентированные задачи?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41621" y="963607"/>
            <a:ext cx="512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Практико-ориентированные задачи – это задачи, основанные на реальных жизненных ситуациях.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9" t="8000" r="19211" b="7478"/>
          <a:stretch/>
        </p:blipFill>
        <p:spPr>
          <a:xfrm>
            <a:off x="8272397" y="820715"/>
            <a:ext cx="2332453" cy="21496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t="10617" r="11892" b="9722"/>
          <a:stretch/>
        </p:blipFill>
        <p:spPr>
          <a:xfrm>
            <a:off x="8060921" y="3584840"/>
            <a:ext cx="2914929" cy="20367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669" y="2546990"/>
            <a:ext cx="4066714" cy="20333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39"/>
          <a:stretch/>
        </p:blipFill>
        <p:spPr>
          <a:xfrm>
            <a:off x="6162261" y="1193777"/>
            <a:ext cx="1527570" cy="32322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69775" y="2917338"/>
            <a:ext cx="3497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Определение площади для ремонта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919634" y="5501235"/>
            <a:ext cx="3746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Расчет стоимости покупок со скидками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237778" y="4768374"/>
            <a:ext cx="384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Планирование бюджета на поездку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696736" y="4521153"/>
            <a:ext cx="2507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Анализ тарифов мобильных операторов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5563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мягкие навыки развиваются?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39186" y="1017767"/>
            <a:ext cx="6710901" cy="1033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44" y="1725433"/>
            <a:ext cx="4755004" cy="32520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4258" y="1150872"/>
            <a:ext cx="48900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/>
              <a:t>Коммуникация</a:t>
            </a:r>
            <a:r>
              <a:rPr lang="ru-RU" sz="2000" dirty="0" smtClean="0"/>
              <a:t> – умение ясно излагать мысли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/>
              <a:t>Командная работа </a:t>
            </a:r>
            <a:r>
              <a:rPr lang="ru-RU" sz="2000" dirty="0" smtClean="0"/>
              <a:t>– эффективное взаимодействие в группе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/>
              <a:t>Критическое мышление </a:t>
            </a:r>
            <a:r>
              <a:rPr lang="ru-RU" sz="2000" dirty="0" smtClean="0"/>
              <a:t>– анализ и оценка информации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/>
              <a:t>Креативность</a:t>
            </a:r>
            <a:r>
              <a:rPr lang="ru-RU" sz="2000" dirty="0" smtClean="0"/>
              <a:t> – поиск нестандартных решений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/>
              <a:t>Самоорганизация</a:t>
            </a:r>
            <a:r>
              <a:rPr lang="ru-RU" sz="2000" dirty="0" smtClean="0"/>
              <a:t> – планирование и управление временем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/>
              <a:t>Адаптивность</a:t>
            </a:r>
            <a:r>
              <a:rPr lang="ru-RU" sz="2000" dirty="0" smtClean="0"/>
              <a:t> – гибкость в меняющихся условиях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/>
              <a:t>Эмоциональный интеллект </a:t>
            </a:r>
            <a:r>
              <a:rPr lang="ru-RU" sz="2000" dirty="0" smtClean="0"/>
              <a:t>– понимание эмоций (своих и других)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35873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939" y="2259497"/>
            <a:ext cx="4072058" cy="271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1619" y="1305905"/>
            <a:ext cx="6694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Решение практико-ориентированных задач – это: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Эффективный метод обучения математике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Инструмент развития мягких навыков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Способ повышения мотивации учащихся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Подготовка школьников к реальной жизни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37037" y="3875122"/>
            <a:ext cx="57885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«Учить математике через реальные ситуации – значит готовить учеников к будущему!»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9688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943" y="885244"/>
            <a:ext cx="7879771" cy="4958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4044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ПРОФЕССИИ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41622" y="795131"/>
            <a:ext cx="335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/>
              <a:t>Инженер- проектировщик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303" y="1293122"/>
            <a:ext cx="1852655" cy="18526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2"/>
          <a:stretch/>
        </p:blipFill>
        <p:spPr>
          <a:xfrm>
            <a:off x="4717790" y="1846470"/>
            <a:ext cx="1878330" cy="23366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30019" y="1329309"/>
            <a:ext cx="1653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/>
              <a:t>Расчетчик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646" y="1603793"/>
            <a:ext cx="1802792" cy="18027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88303" y="1142611"/>
            <a:ext cx="1391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/>
              <a:t>Сметчик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7" t="19593" r="2425" b="20348"/>
          <a:stretch/>
        </p:blipFill>
        <p:spPr>
          <a:xfrm>
            <a:off x="8484042" y="4242320"/>
            <a:ext cx="2461957" cy="16061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817996" y="3783053"/>
            <a:ext cx="1582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/>
              <a:t>Дизайнер</a:t>
            </a: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88" y="3783053"/>
            <a:ext cx="2065431" cy="206543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07319" y="4775459"/>
            <a:ext cx="301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/>
              <a:t>Руководитель группы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65851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6954" y="1017037"/>
            <a:ext cx="9255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Регламент защиты работы: </a:t>
            </a:r>
          </a:p>
          <a:p>
            <a:r>
              <a:rPr lang="ru-RU" sz="2000" dirty="0" smtClean="0"/>
              <a:t>На всю защиту выделяется 3 минуты. Защита включает в себя: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Представление команды.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Описание краткого решения задачи.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Анализ работы группы: какое задание было самым простым, какое – сложным, кого из группы и за что стоит отметить.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31640" y="3256383"/>
            <a:ext cx="8948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Критерии оценивания работы: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Задача решена правильно, ответ верный, рассуждения верны – 2 балла;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ход решения верный, но допущена вычислительная ошибка – 1 балл; </a:t>
            </a:r>
          </a:p>
          <a:p>
            <a:r>
              <a:rPr lang="ru-RU" sz="2000" dirty="0" smtClean="0"/>
              <a:t>       ответ не верный, ход решения не верный – 0 баллов. 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2000" dirty="0" smtClean="0"/>
              <a:t>Оформление плаката 2 балла: 1 балл – аккуратность, 1 балл – креативность. 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2000" dirty="0" smtClean="0"/>
              <a:t>Защита работы дает 3 балла: 1 балл присуждается за выступление каждого члена команды, 1 балл – грамотность речи, 1 балл – самостоятельность речи.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139421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5482" y="1763686"/>
            <a:ext cx="621836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</a:t>
            </a:r>
          </a:p>
          <a:p>
            <a:pPr algn="ctr"/>
            <a:r>
              <a:rPr lang="ru-RU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внимание!</a:t>
            </a:r>
            <a:endParaRPr lang="ru-RU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45665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190870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ОБЪЁМЫ</Template>
  <TotalTime>236</TotalTime>
  <Words>280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TS101908703</vt:lpstr>
      <vt:lpstr>Решение практико-ориентированных задач на уроках математики в 9-м классе: развитие мягких навыков</vt:lpstr>
      <vt:lpstr>Что такое практико-ориентированные задачи?</vt:lpstr>
      <vt:lpstr>Какие мягкие навыки развиваются?</vt:lpstr>
      <vt:lpstr>Презентация PowerPoint</vt:lpstr>
      <vt:lpstr>Задание</vt:lpstr>
      <vt:lpstr>ПРОФЕССИИ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практико-ориентированных задач на уроках математики в 9-м классе: развитие мягких навыков</dc:title>
  <dc:creator>Admin</dc:creator>
  <cp:lastModifiedBy>Admin</cp:lastModifiedBy>
  <cp:revision>16</cp:revision>
  <dcterms:created xsi:type="dcterms:W3CDTF">2026-04-11T15:57:13Z</dcterms:created>
  <dcterms:modified xsi:type="dcterms:W3CDTF">2026-04-14T08:27:05Z</dcterms:modified>
</cp:coreProperties>
</file>